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7"/>
  </p:notesMasterIdLst>
  <p:handoutMasterIdLst>
    <p:handoutMasterId r:id="rId68"/>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288" r:id="rId22"/>
    <p:sldId id="314" r:id="rId23"/>
    <p:sldId id="315" r:id="rId24"/>
    <p:sldId id="334" r:id="rId25"/>
    <p:sldId id="327" r:id="rId26"/>
    <p:sldId id="360" r:id="rId27"/>
    <p:sldId id="316" r:id="rId28"/>
    <p:sldId id="332" r:id="rId29"/>
    <p:sldId id="362" r:id="rId30"/>
    <p:sldId id="363" r:id="rId31"/>
    <p:sldId id="317" r:id="rId32"/>
    <p:sldId id="330" r:id="rId33"/>
    <p:sldId id="364" r:id="rId34"/>
    <p:sldId id="365" r:id="rId35"/>
    <p:sldId id="313" r:id="rId36"/>
    <p:sldId id="335" r:id="rId37"/>
    <p:sldId id="336" r:id="rId38"/>
    <p:sldId id="337" r:id="rId39"/>
    <p:sldId id="338" r:id="rId40"/>
    <p:sldId id="339" r:id="rId41"/>
    <p:sldId id="318" r:id="rId42"/>
    <p:sldId id="340" r:id="rId43"/>
    <p:sldId id="341" r:id="rId44"/>
    <p:sldId id="342" r:id="rId45"/>
    <p:sldId id="343" r:id="rId46"/>
    <p:sldId id="312" r:id="rId47"/>
    <p:sldId id="321" r:id="rId48"/>
    <p:sldId id="344" r:id="rId49"/>
    <p:sldId id="345" r:id="rId50"/>
    <p:sldId id="320" r:id="rId51"/>
    <p:sldId id="349" r:id="rId52"/>
    <p:sldId id="322" r:id="rId53"/>
    <p:sldId id="350" r:id="rId54"/>
    <p:sldId id="351" r:id="rId55"/>
    <p:sldId id="352" r:id="rId56"/>
    <p:sldId id="353" r:id="rId57"/>
    <p:sldId id="311" r:id="rId58"/>
    <p:sldId id="323" r:id="rId59"/>
    <p:sldId id="354" r:id="rId60"/>
    <p:sldId id="355" r:id="rId61"/>
    <p:sldId id="324" r:id="rId62"/>
    <p:sldId id="356" r:id="rId63"/>
    <p:sldId id="357" r:id="rId64"/>
    <p:sldId id="358" r:id="rId65"/>
    <p:sldId id="359" r:id="rId66"/>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CCA"/>
    <a:srgbClr val="2F3035"/>
    <a:srgbClr val="209078"/>
    <a:srgbClr val="E9992D"/>
    <a:srgbClr val="2491BD"/>
    <a:srgbClr val="8B8B8B"/>
    <a:srgbClr val="7F7F7F"/>
    <a:srgbClr val="FFFFFF"/>
    <a:srgbClr val="C4C4C4"/>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84" autoAdjust="0"/>
    <p:restoredTop sz="57196" autoAdjust="0"/>
  </p:normalViewPr>
  <p:slideViewPr>
    <p:cSldViewPr snapToGrid="0">
      <p:cViewPr varScale="1">
        <p:scale>
          <a:sx n="36" d="100"/>
          <a:sy n="36" d="100"/>
        </p:scale>
        <p:origin x="2304" y="7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04-03-2017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04-03-2017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a:t>
            </a:r>
            <a:r>
              <a:rPr lang="es-ES" b="0" i="0" dirty="0" err="1">
                <a:solidFill>
                  <a:srgbClr val="333333"/>
                </a:solidFill>
                <a:effectLst/>
                <a:latin typeface="Georgia" panose="02040502050405020303" pitchFamily="18" charset="0"/>
              </a:rPr>
              <a:t>bie</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04-03-2017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04-03-2017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04-03-2017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04-03-2017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04-03-2017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21946" r="21946"/>
          <a:stretch>
            <a:fillRect/>
          </a:stretch>
        </p:blipFill>
        <p:spPr>
          <a:xfrm>
            <a:off x="6762750" y="4184650"/>
            <a:ext cx="1130300" cy="2014538"/>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9659</Words>
  <Application>Microsoft Office PowerPoint</Application>
  <PresentationFormat>Custom</PresentationFormat>
  <Paragraphs>580</Paragraphs>
  <Slides>62</Slides>
  <Notes>56</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62</vt:i4>
      </vt:variant>
    </vt:vector>
  </HeadingPairs>
  <TitlesOfParts>
    <vt:vector size="87" baseType="lpstr">
      <vt:lpstr>MS PGothic</vt:lpstr>
      <vt:lpstr>MS PGothic</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2017-03-04T18:54:52Z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